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EEF03-FFB9-4F4B-1FF3-3E6979298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753C0-F129-4432-233C-86C6EA4B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BDC8C0-7B4F-7589-2EBA-98AE9FB9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D3840-85EE-0797-72E8-5B7BEF8C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E2F092-232C-3AFA-A454-AFB88F33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5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306B1-6850-C372-7442-BC8AD91F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4EE70F-D407-60FA-8854-E1505C921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1EA-0E14-A808-73EF-27FAAF9C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659DC-528B-5FC1-77D8-AEBA429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C22E7-8C93-2140-0222-111EE8A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9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7D5007-4180-7F27-A557-49A53D8B8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C78B7E-63EB-B1BB-0DE0-3E575B4BD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C7948B-C703-543F-C523-A1A80095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997CD-099D-D9AD-D6F7-483A6AE3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23E303-C6E1-A6B6-78F0-4FF5F98F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8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C0FB3-BB20-5051-1B18-2555538A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0DFA71-91F6-161F-7E13-210A786F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20018-8012-DE55-7A5E-D7C30558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E87F1-5A31-58C1-1CF4-D71E92C7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06652-D1FF-DD00-1DF9-116EFE7B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77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CDA49-4D2F-0FD1-1C78-82ED472A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C5B124-0927-E09C-FCE2-F066F93A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25C31-4028-74EB-D251-439AE023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E9907F-6E83-F249-538A-A1FEDB7A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47397-6869-8854-334C-122843AE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13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7869A-8083-3148-D1E4-0D7443F9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70716E-F649-FF8A-736D-483D86349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A90FC1-00BF-312C-B210-DAEE8EF41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66BA33-5E80-B35E-4AFE-87DEEDBF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A9750B-20FA-4C7D-E4D0-7D6BD575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F9720F-15D4-919F-56F3-C852995D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6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C4ED4-BFDB-1B46-09CC-ECA99B5E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0A1EA8-5A7C-DDCE-4985-25AD7034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FAEB7F-B581-2CD8-0E20-0D824391E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D9D5FF-9DE5-2548-8668-E8837A6FE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8A3F02-D2AC-DFF6-FB9D-31BA66970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66BB04-6E86-E45B-0F59-C81171FF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2D4A82-1048-7154-0BFE-1038BC9B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3AB104-0DCD-CE5C-B22E-4384FD6C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51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269B6-4D16-D450-3898-C83440A6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7DE4FF-5D85-A399-11C0-DB32D4A0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70E072-6162-3045-F27E-2E41F8B7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90B9DB-1084-2E88-4FE2-19F7DC5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4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03F07D-FE74-AB1D-C3FA-F2E8EE90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87F17E-DE78-CE64-0410-3194ED72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7AE63C-E6E8-777F-8AD1-5D4DB602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6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51E71-2504-95BE-4912-989B9ADA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85AB4-9706-7687-DC6E-E5D05F500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5DA40A-D5AB-2AE6-33D9-F097B5CC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081305-0814-6FEB-B255-8F1037DA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8AE2E2-B9AE-57FF-95CC-14BD1A48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A1A32D-B845-61B7-43A8-D528D221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1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8752F-31EC-24E5-4584-17867210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DFA28F-B0AD-FCF3-C517-2F04C8385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540212-EF57-D351-2F4C-EF58F01F8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623C67-E244-EFCA-1188-5B0BCB0D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51057-18D1-7DB2-90F9-15431D0A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84CD1D-3B0E-922A-BA83-79420F22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93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BFB7E7-492F-86D7-11F5-28F2F47E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8B9BC5-B416-97CC-0780-3B69CA951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F866D-19F3-2AA0-6F7E-3E7C7C20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6A4CF-A464-4D26-BA2F-C50D714A2844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1630-1AC5-C534-CD03-95C428361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D35A4-6655-8B85-D8CD-6ECBE093F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4922C-FB48-4E02-80F3-CD6C246F5F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29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ciel, plein air, arbre, fenêtre&#10;&#10;Le contenu généré par l’IA peut être incorrect.">
            <a:extLst>
              <a:ext uri="{FF2B5EF4-FFF2-40B4-BE49-F238E27FC236}">
                <a16:creationId xmlns:a16="http://schemas.microsoft.com/office/drawing/2014/main" id="{102A70B7-2E22-AD3C-507A-C444BE07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76" y="2101353"/>
            <a:ext cx="4064626" cy="270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 descr="Une image contenant nuage, plein air, bâtiment, fenêtre&#10;&#10;Le contenu généré par l’IA peut être incorrect.">
            <a:extLst>
              <a:ext uri="{FF2B5EF4-FFF2-40B4-BE49-F238E27FC236}">
                <a16:creationId xmlns:a16="http://schemas.microsoft.com/office/drawing/2014/main" id="{1A3EE933-75D3-9CDE-993E-0B8A82923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8" y="4369328"/>
            <a:ext cx="314325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 descr="Une image contenant bâtiment, propriété, plein air, Biens immobiliers&#10;&#10;Le contenu généré par l’IA peut être incorrect.">
            <a:extLst>
              <a:ext uri="{FF2B5EF4-FFF2-40B4-BE49-F238E27FC236}">
                <a16:creationId xmlns:a16="http://schemas.microsoft.com/office/drawing/2014/main" id="{0748107A-18D5-1544-7A1C-E7AE1E022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1600" cy="175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 descr="Une image contenant bâtiment, plein air, fenêtre, maison&#10;&#10;Le contenu généré par l’IA peut être incorrect.">
            <a:extLst>
              <a:ext uri="{FF2B5EF4-FFF2-40B4-BE49-F238E27FC236}">
                <a16:creationId xmlns:a16="http://schemas.microsoft.com/office/drawing/2014/main" id="{B0D38D22-CE4B-C103-E3D2-23B78B8F4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67" y="233057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 descr="Une image contenant plein air, bâtiment, ciel, fenêtre&#10;&#10;Le contenu généré par l’IA peut être incorrect.">
            <a:extLst>
              <a:ext uri="{FF2B5EF4-FFF2-40B4-BE49-F238E27FC236}">
                <a16:creationId xmlns:a16="http://schemas.microsoft.com/office/drawing/2014/main" id="{47B35F8E-A21D-4F86-E038-60BF3C8BA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622"/>
            <a:ext cx="2762250" cy="184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 descr="Une image contenant fenêtre, plein air, bâtiment, ciel&#10;&#10;Le contenu généré par l’IA peut être incorrect.">
            <a:extLst>
              <a:ext uri="{FF2B5EF4-FFF2-40B4-BE49-F238E27FC236}">
                <a16:creationId xmlns:a16="http://schemas.microsoft.com/office/drawing/2014/main" id="{A3799B4E-DAA4-981D-5E0C-928E51702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2571230"/>
            <a:ext cx="3016931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 36" descr="Une image contenant plein air, herbe, plante, maison&#10;&#10;Le contenu généré par l’IA peut être incorrect.">
            <a:extLst>
              <a:ext uri="{FF2B5EF4-FFF2-40B4-BE49-F238E27FC236}">
                <a16:creationId xmlns:a16="http://schemas.microsoft.com/office/drawing/2014/main" id="{8314B144-FA39-B299-C35E-E574BE51B1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37" y="4832519"/>
            <a:ext cx="3359504" cy="184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 descr="Une image contenant fenêtre, bâtiment, plein air, maison&#10;&#10;Le contenu généré par l’IA peut être incorrect.">
            <a:extLst>
              <a:ext uri="{FF2B5EF4-FFF2-40B4-BE49-F238E27FC236}">
                <a16:creationId xmlns:a16="http://schemas.microsoft.com/office/drawing/2014/main" id="{DFDEB926-064C-AA93-1024-541B784ED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0" y="2094765"/>
            <a:ext cx="3566065" cy="202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 descr="Une image contenant fenêtre, plein air, bâtiment, ciel&#10;&#10;Le contenu généré par l’IA peut être incorrect.">
            <a:extLst>
              <a:ext uri="{FF2B5EF4-FFF2-40B4-BE49-F238E27FC236}">
                <a16:creationId xmlns:a16="http://schemas.microsoft.com/office/drawing/2014/main" id="{C0972F3A-55DA-0181-615C-770B12ECF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36" y="295831"/>
            <a:ext cx="3137528" cy="21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 descr="Une image contenant bâtiment, fenêtre, plein air, maison&#10;&#10;Le contenu généré par l’IA peut être incorrect.">
            <a:extLst>
              <a:ext uri="{FF2B5EF4-FFF2-40B4-BE49-F238E27FC236}">
                <a16:creationId xmlns:a16="http://schemas.microsoft.com/office/drawing/2014/main" id="{AB7D277F-CEC4-E508-B9CE-5E18D46336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64" y="4724400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315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Mathieu LEGRAND</dc:creator>
  <cp:lastModifiedBy>Mathieu LEGRAND</cp:lastModifiedBy>
  <cp:revision>1</cp:revision>
  <dcterms:created xsi:type="dcterms:W3CDTF">2025-07-21T10:37:50Z</dcterms:created>
  <dcterms:modified xsi:type="dcterms:W3CDTF">2025-07-21T10:41:34Z</dcterms:modified>
</cp:coreProperties>
</file>